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Light" charset="1" panose="02000000000000000000"/>
      <p:regular r:id="rId10"/>
    </p:embeddedFont>
    <p:embeddedFont>
      <p:font typeface="Poppins Light Bold" charset="1" panose="02000000000000000000"/>
      <p:regular r:id="rId11"/>
    </p:embeddedFont>
    <p:embeddedFont>
      <p:font typeface="Poppins Medium" charset="1" panose="02000000000000000000"/>
      <p:regular r:id="rId12"/>
    </p:embeddedFont>
    <p:embeddedFont>
      <p:font typeface="Poppins Medium Bold" charset="1" panose="02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2005738" y="2260462"/>
            <a:ext cx="7641615" cy="5845836"/>
          </a:xfrm>
          <a:custGeom>
            <a:avLst/>
            <a:gdLst/>
            <a:ahLst/>
            <a:cxnLst/>
            <a:rect r="r" b="b" t="t" l="l"/>
            <a:pathLst>
              <a:path h="5845836" w="7641615">
                <a:moveTo>
                  <a:pt x="7641616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6" y="0"/>
                </a:lnTo>
                <a:lnTo>
                  <a:pt x="7641616" y="58458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8968" y="3008174"/>
            <a:ext cx="11330431" cy="4519662"/>
            <a:chOff x="0" y="0"/>
            <a:chExt cx="15107241" cy="602621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4915988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10B5BF"/>
                  </a:solidFill>
                  <a:latin typeface="Poppins Medium"/>
                </a:rPr>
                <a:t>PRESENTATION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27964"/>
              <a:ext cx="15107241" cy="2707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5400"/>
                </a:lnSpc>
              </a:pPr>
              <a:r>
                <a:rPr lang="en-US" sz="14000">
                  <a:solidFill>
                    <a:srgbClr val="FFFFFF"/>
                  </a:solidFill>
                  <a:latin typeface="Poppins Medium Bold"/>
                </a:rPr>
                <a:t>COMPUTER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403492"/>
              <a:ext cx="15107241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 spc="55">
                  <a:solidFill>
                    <a:srgbClr val="FFFFFF"/>
                  </a:solidFill>
                  <a:latin typeface="Poppins Medium"/>
                </a:rPr>
                <a:t>MADE BY BIBEK MAGAR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120896" y="-716402"/>
            <a:ext cx="3586584" cy="2976864"/>
          </a:xfrm>
          <a:custGeom>
            <a:avLst/>
            <a:gdLst/>
            <a:ahLst/>
            <a:cxnLst/>
            <a:rect r="r" b="b" t="t" l="l"/>
            <a:pathLst>
              <a:path h="2976864" w="3586584">
                <a:moveTo>
                  <a:pt x="0" y="0"/>
                </a:moveTo>
                <a:lnTo>
                  <a:pt x="3586583" y="0"/>
                </a:lnTo>
                <a:lnTo>
                  <a:pt x="3586583" y="2976864"/>
                </a:lnTo>
                <a:lnTo>
                  <a:pt x="0" y="2976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36964" y="410048"/>
            <a:ext cx="3282359" cy="3383875"/>
          </a:xfrm>
          <a:custGeom>
            <a:avLst/>
            <a:gdLst/>
            <a:ahLst/>
            <a:cxnLst/>
            <a:rect r="r" b="b" t="t" l="l"/>
            <a:pathLst>
              <a:path h="3383875" w="3282359">
                <a:moveTo>
                  <a:pt x="0" y="0"/>
                </a:moveTo>
                <a:lnTo>
                  <a:pt x="3282359" y="0"/>
                </a:lnTo>
                <a:lnTo>
                  <a:pt x="3282359" y="3383875"/>
                </a:lnTo>
                <a:lnTo>
                  <a:pt x="0" y="3383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679877" y="483466"/>
            <a:ext cx="24206256" cy="9803534"/>
          </a:xfrm>
          <a:custGeom>
            <a:avLst/>
            <a:gdLst/>
            <a:ahLst/>
            <a:cxnLst/>
            <a:rect r="r" b="b" t="t" l="l"/>
            <a:pathLst>
              <a:path h="9803534" w="24206256">
                <a:moveTo>
                  <a:pt x="0" y="0"/>
                </a:moveTo>
                <a:lnTo>
                  <a:pt x="24206256" y="0"/>
                </a:lnTo>
                <a:lnTo>
                  <a:pt x="24206256" y="9803534"/>
                </a:lnTo>
                <a:lnTo>
                  <a:pt x="0" y="98035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04177" y="1750373"/>
            <a:ext cx="7180956" cy="1892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51"/>
              </a:lnSpc>
            </a:pPr>
            <a:r>
              <a:rPr lang="en-US" sz="6209">
                <a:solidFill>
                  <a:srgbClr val="FFFFFF"/>
                </a:solidFill>
                <a:latin typeface="Poppins Medium Bold"/>
              </a:rPr>
              <a:t>COMMUNICATION PROTOCAL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104177" y="4038931"/>
            <a:ext cx="12614228" cy="4182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07"/>
              </a:lnSpc>
            </a:pPr>
            <a:r>
              <a:rPr lang="en-US" sz="3933">
                <a:solidFill>
                  <a:srgbClr val="FFFFFF"/>
                </a:solidFill>
                <a:latin typeface="Poppins Light"/>
              </a:rPr>
              <a:t>Communication protocols are sets of rules and conventions that govern how data is transmitted and received between devices in a network or system. These protocols define standards for the format, timing, sequencing, and error handling of data communication.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5119313" y="8022760"/>
            <a:ext cx="4024687" cy="4528480"/>
          </a:xfrm>
          <a:custGeom>
            <a:avLst/>
            <a:gdLst/>
            <a:ahLst/>
            <a:cxnLst/>
            <a:rect r="r" b="b" t="t" l="l"/>
            <a:pathLst>
              <a:path h="4528480" w="4024687">
                <a:moveTo>
                  <a:pt x="4024687" y="0"/>
                </a:moveTo>
                <a:lnTo>
                  <a:pt x="0" y="0"/>
                </a:lnTo>
                <a:lnTo>
                  <a:pt x="0" y="4528480"/>
                </a:lnTo>
                <a:lnTo>
                  <a:pt x="4024687" y="4528480"/>
                </a:lnTo>
                <a:lnTo>
                  <a:pt x="402468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2139" y="1531680"/>
            <a:ext cx="5887373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Poppins Medium Bold"/>
              </a:rPr>
              <a:t>Centralized System</a:t>
            </a:r>
          </a:p>
          <a:p>
            <a:pPr>
              <a:lnSpc>
                <a:spcPts val="84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999894" y="5889625"/>
            <a:ext cx="7391861" cy="1627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77680" indent="-338840" lvl="1">
              <a:lnSpc>
                <a:spcPts val="4394"/>
              </a:lnSpc>
              <a:buFont typeface="Arial"/>
              <a:buChar char="•"/>
            </a:pPr>
            <a:r>
              <a:rPr lang="en-US" sz="3138">
                <a:solidFill>
                  <a:srgbClr val="FFFFFF"/>
                </a:solidFill>
                <a:latin typeface="Poppins Light"/>
              </a:rPr>
              <a:t>In a centralized system, there is a single point of control or coordination for the entire system.</a:t>
            </a:r>
          </a:p>
        </p:txBody>
      </p:sp>
      <p:sp>
        <p:nvSpPr>
          <p:cNvPr name="AutoShape 5" id="5"/>
          <p:cNvSpPr/>
          <p:nvPr/>
        </p:nvSpPr>
        <p:spPr>
          <a:xfrm>
            <a:off x="1752139" y="5318125"/>
            <a:ext cx="5887373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648489" y="1531680"/>
            <a:ext cx="5887373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Poppins Medium Bold"/>
              </a:rPr>
              <a:t>Distributed System</a:t>
            </a:r>
          </a:p>
          <a:p>
            <a:pPr>
              <a:lnSpc>
                <a:spcPts val="84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153711" y="5899150"/>
            <a:ext cx="6876928" cy="3044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0472" indent="-315236" lvl="1">
              <a:lnSpc>
                <a:spcPts val="4088"/>
              </a:lnSpc>
              <a:buFont typeface="Arial"/>
              <a:buChar char="•"/>
            </a:pPr>
            <a:r>
              <a:rPr lang="en-US" sz="2920">
                <a:solidFill>
                  <a:srgbClr val="FFFFFF"/>
                </a:solidFill>
                <a:latin typeface="Poppins Light"/>
              </a:rPr>
              <a:t>In a distributed system, there are multiple nodes or components that communicate and coordinate with each other without a single centralized point of control. </a:t>
            </a:r>
          </a:p>
        </p:txBody>
      </p:sp>
      <p:sp>
        <p:nvSpPr>
          <p:cNvPr name="AutoShape 8" id="8"/>
          <p:cNvSpPr/>
          <p:nvPr/>
        </p:nvSpPr>
        <p:spPr>
          <a:xfrm>
            <a:off x="10648489" y="5318125"/>
            <a:ext cx="5887373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5119313" y="8022760"/>
            <a:ext cx="4024687" cy="4528480"/>
          </a:xfrm>
          <a:custGeom>
            <a:avLst/>
            <a:gdLst/>
            <a:ahLst/>
            <a:cxnLst/>
            <a:rect r="r" b="b" t="t" l="l"/>
            <a:pathLst>
              <a:path h="4528480" w="4024687">
                <a:moveTo>
                  <a:pt x="4024687" y="0"/>
                </a:moveTo>
                <a:lnTo>
                  <a:pt x="0" y="0"/>
                </a:lnTo>
                <a:lnTo>
                  <a:pt x="0" y="4528480"/>
                </a:lnTo>
                <a:lnTo>
                  <a:pt x="4024687" y="4528480"/>
                </a:lnTo>
                <a:lnTo>
                  <a:pt x="402468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04801" y="2207141"/>
            <a:ext cx="4975814" cy="2680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99"/>
              </a:lnSpc>
            </a:pPr>
            <a:r>
              <a:rPr lang="en-US" sz="5916">
                <a:solidFill>
                  <a:srgbClr val="FFFFFF"/>
                </a:solidFill>
                <a:latin typeface="Poppins Medium Bold"/>
              </a:rPr>
              <a:t>Centralized System</a:t>
            </a:r>
          </a:p>
          <a:p>
            <a:pPr>
              <a:lnSpc>
                <a:spcPts val="709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924393"/>
            <a:ext cx="7706428" cy="547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6520" indent="-353260" lvl="1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FFFFFF"/>
                </a:solidFill>
                <a:latin typeface="Poppins Light"/>
              </a:rPr>
              <a:t>Single Point of Control.</a:t>
            </a:r>
          </a:p>
        </p:txBody>
      </p:sp>
      <p:sp>
        <p:nvSpPr>
          <p:cNvPr name="AutoShape 5" id="5"/>
          <p:cNvSpPr/>
          <p:nvPr/>
        </p:nvSpPr>
        <p:spPr>
          <a:xfrm>
            <a:off x="1752139" y="4235267"/>
            <a:ext cx="5887373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917002" y="2207141"/>
            <a:ext cx="4975814" cy="2680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99"/>
              </a:lnSpc>
            </a:pPr>
            <a:r>
              <a:rPr lang="en-US" sz="5916">
                <a:solidFill>
                  <a:srgbClr val="FFFFFF"/>
                </a:solidFill>
                <a:latin typeface="Poppins Medium Bold"/>
              </a:rPr>
              <a:t>Distributed System</a:t>
            </a:r>
          </a:p>
          <a:p>
            <a:pPr>
              <a:lnSpc>
                <a:spcPts val="7099"/>
              </a:lnSpc>
            </a:pPr>
          </a:p>
        </p:txBody>
      </p:sp>
      <p:sp>
        <p:nvSpPr>
          <p:cNvPr name="AutoShape 7" id="7"/>
          <p:cNvSpPr/>
          <p:nvPr/>
        </p:nvSpPr>
        <p:spPr>
          <a:xfrm>
            <a:off x="10648489" y="4235267"/>
            <a:ext cx="5887373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2168598" y="691743"/>
            <a:ext cx="14674775" cy="683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94"/>
              </a:lnSpc>
            </a:pPr>
            <a:r>
              <a:rPr lang="en-US" sz="4578">
                <a:solidFill>
                  <a:srgbClr val="FFFFFF"/>
                </a:solidFill>
                <a:latin typeface="Poppins Medium Bold"/>
              </a:rPr>
              <a:t>HOW COMMUNICATION PROTOCOLS WORK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473144"/>
            <a:ext cx="7706428" cy="547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6520" indent="-353260" lvl="1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FFFFFF"/>
                </a:solidFill>
                <a:latin typeface="Poppins Light"/>
              </a:rPr>
              <a:t>Simplicity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071449"/>
            <a:ext cx="7706428" cy="547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6520" indent="-353260" lvl="1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FFFFFF"/>
                </a:solidFill>
                <a:latin typeface="Poppins Light"/>
              </a:rPr>
              <a:t>Potential Bottleneck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699663"/>
            <a:ext cx="7706428" cy="547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6520" indent="-353260" lvl="1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FFFFFF"/>
                </a:solidFill>
                <a:latin typeface="Poppins Light"/>
              </a:rPr>
              <a:t>Scalability Challenges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166789" y="4830713"/>
            <a:ext cx="7706428" cy="547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6520" indent="-353260" lvl="1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FFFFFF"/>
                </a:solidFill>
                <a:latin typeface="Poppins Light"/>
              </a:rPr>
              <a:t>Decentralized Control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166789" y="5379464"/>
            <a:ext cx="7706428" cy="547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6520" indent="-353260" lvl="1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FFFFFF"/>
                </a:solidFill>
                <a:latin typeface="Poppins Light"/>
              </a:rPr>
              <a:t>Redundancy and Fault Tolerance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66789" y="5977768"/>
            <a:ext cx="7706428" cy="547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6520" indent="-353260" lvl="1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FFFFFF"/>
                </a:solidFill>
                <a:latin typeface="Poppins Light"/>
              </a:rPr>
              <a:t>Complexity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66789" y="6605983"/>
            <a:ext cx="7706428" cy="547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6520" indent="-353260" lvl="1">
              <a:lnSpc>
                <a:spcPts val="4581"/>
              </a:lnSpc>
              <a:buFont typeface="Arial"/>
              <a:buChar char="•"/>
            </a:pPr>
            <a:r>
              <a:rPr lang="en-US" sz="3272">
                <a:solidFill>
                  <a:srgbClr val="FFFFFF"/>
                </a:solidFill>
                <a:latin typeface="Poppins Light"/>
              </a:rPr>
              <a:t>Scalability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39388" y="4807243"/>
            <a:ext cx="10336162" cy="3835758"/>
            <a:chOff x="0" y="0"/>
            <a:chExt cx="13781550" cy="511434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495218"/>
              <a:ext cx="1378155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10B5BF"/>
                  </a:solidFill>
                  <a:latin typeface="Poppins Medium"/>
                </a:rPr>
                <a:t>Send it to us</a:t>
              </a:r>
              <a:r>
                <a:rPr lang="en-US" sz="3000">
                  <a:solidFill>
                    <a:srgbClr val="FFFFFF"/>
                  </a:solidFill>
                  <a:latin typeface="Poppins Medium"/>
                </a:rPr>
                <a:t>! We hope you learned something new.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3781550" cy="365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Do you have</a:t>
              </a:r>
            </a:p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any questions?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144000" y="-1400753"/>
            <a:ext cx="7160084" cy="5477464"/>
          </a:xfrm>
          <a:custGeom>
            <a:avLst/>
            <a:gdLst/>
            <a:ahLst/>
            <a:cxnLst/>
            <a:rect r="r" b="b" t="t" l="l"/>
            <a:pathLst>
              <a:path h="5477464" w="7160084">
                <a:moveTo>
                  <a:pt x="0" y="0"/>
                </a:moveTo>
                <a:lnTo>
                  <a:pt x="7160084" y="0"/>
                </a:lnTo>
                <a:lnTo>
                  <a:pt x="7160084" y="5477464"/>
                </a:lnTo>
                <a:lnTo>
                  <a:pt x="0" y="54774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7698346">
            <a:off x="14309952" y="2598981"/>
            <a:ext cx="2866797" cy="2955461"/>
          </a:xfrm>
          <a:custGeom>
            <a:avLst/>
            <a:gdLst/>
            <a:ahLst/>
            <a:cxnLst/>
            <a:rect r="r" b="b" t="t" l="l"/>
            <a:pathLst>
              <a:path h="2955461" w="2866797">
                <a:moveTo>
                  <a:pt x="2866796" y="0"/>
                </a:moveTo>
                <a:lnTo>
                  <a:pt x="0" y="0"/>
                </a:lnTo>
                <a:lnTo>
                  <a:pt x="0" y="2955460"/>
                </a:lnTo>
                <a:lnTo>
                  <a:pt x="2866796" y="2955460"/>
                </a:lnTo>
                <a:lnTo>
                  <a:pt x="2866796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DAF40pgcEEk</dc:identifier>
  <dcterms:modified xsi:type="dcterms:W3CDTF">2011-08-01T06:04:30Z</dcterms:modified>
  <cp:revision>1</cp:revision>
  <dc:title>Blue 3D Elements 5G Technology Presentation</dc:title>
</cp:coreProperties>
</file>

<file path=docProps/thumbnail.jpeg>
</file>